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C923986-6C66-470D-9DFD-B0FC45C8210C}" type="datetimeFigureOut">
              <a:rPr lang="en-US" smtClean="0"/>
              <a:t>1/30/2012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1781E-92C8-435F-A2EF-5412B8505F90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Literature Circles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80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TUESDAYS WITH MORRIE</a:t>
            </a:r>
            <a:endParaRPr lang="en-US" dirty="0"/>
          </a:p>
        </p:txBody>
      </p:sp>
      <p:pic>
        <p:nvPicPr>
          <p:cNvPr id="8194" name="Picture 2" descr="http://upload.wikimedia.org/wikipedia/en/thumb/6/64/Tuesdays_with_Morrie_book_cover.jpg/180px-Tuesdays_with_Morrie_book_c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75833"/>
            <a:ext cx="3810000" cy="548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304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 LIFE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4115">
            <a:off x="4248599" y="1597656"/>
            <a:ext cx="314325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167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MONSTER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"/>
            <a:ext cx="3857625" cy="577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5979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 REASONS WHY</a:t>
            </a:r>
            <a:endParaRPr lang="en-US" dirty="0"/>
          </a:p>
        </p:txBody>
      </p:sp>
      <p:pic>
        <p:nvPicPr>
          <p:cNvPr id="2050" name="Picture 2" descr="http://upload.wikimedia.org/wikipedia/en/thumb/b/b2/ThirteenReasonsWhy.jpg/200px-ThirteenReasonsWh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990600"/>
            <a:ext cx="3657600" cy="546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000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DELIRIUM</a:t>
            </a:r>
            <a:endParaRPr lang="en-US" dirty="0"/>
          </a:p>
        </p:txBody>
      </p:sp>
      <p:pic>
        <p:nvPicPr>
          <p:cNvPr id="4098" name="Picture 2" descr="http://novelnovice.files.wordpress.com/2010/11/delir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399"/>
            <a:ext cx="3810000" cy="576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265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FARHEINHET 451</a:t>
            </a:r>
            <a:endParaRPr lang="en-US" dirty="0"/>
          </a:p>
        </p:txBody>
      </p:sp>
      <p:pic>
        <p:nvPicPr>
          <p:cNvPr id="5122" name="Picture 2" descr="http://www.sfsite.com/gra/0501/fh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3000"/>
            <a:ext cx="281940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476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HUNGER GAMES</a:t>
            </a:r>
            <a:endParaRPr lang="en-US" dirty="0"/>
          </a:p>
        </p:txBody>
      </p:sp>
      <p:pic>
        <p:nvPicPr>
          <p:cNvPr id="6146" name="Picture 2" descr="http://upload.wikimedia.org/wikipedia/en/thumb/a/ab/Hunger_games.jpg/200px-Hunger_gam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3886200" cy="586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166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INSIDE OUT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63930"/>
            <a:ext cx="4781550" cy="6489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427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282525" y="2971870"/>
            <a:ext cx="5506266" cy="1997131"/>
          </a:xfrm>
        </p:spPr>
        <p:txBody>
          <a:bodyPr/>
          <a:lstStyle/>
          <a:p>
            <a:r>
              <a:rPr lang="en-US" dirty="0" smtClean="0"/>
              <a:t>SLAUGHTERHOUSE FIVE</a:t>
            </a:r>
            <a:endParaRPr lang="en-US" dirty="0"/>
          </a:p>
        </p:txBody>
      </p:sp>
      <p:pic>
        <p:nvPicPr>
          <p:cNvPr id="9218" name="Picture 2" descr="http://exowords.files.wordpress.com/2012/01/slaughterhousefive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-136525"/>
            <a:ext cx="4660900" cy="710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76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TC101859865[[fn=Kilter]]</Template>
  <TotalTime>41</TotalTime>
  <Words>20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Kilter</vt:lpstr>
      <vt:lpstr>Literature Circles</vt:lpstr>
      <vt:lpstr>RAT LIFE</vt:lpstr>
      <vt:lpstr>MONSTER</vt:lpstr>
      <vt:lpstr>13 REASONS WHY</vt:lpstr>
      <vt:lpstr>DELIRIUM</vt:lpstr>
      <vt:lpstr>FARHEINHET 451</vt:lpstr>
      <vt:lpstr>HUNGER GAMES</vt:lpstr>
      <vt:lpstr>INSIDE OUT</vt:lpstr>
      <vt:lpstr>SLAUGHTERHOUSE FIVE</vt:lpstr>
      <vt:lpstr>TUESDAYS WITH MORRIE</vt:lpstr>
    </vt:vector>
  </TitlesOfParts>
  <Company>CPPASD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Literature Circles</dc:title>
  <dc:creator>CPPASD</dc:creator>
  <cp:lastModifiedBy>CPPASD</cp:lastModifiedBy>
  <cp:revision>7</cp:revision>
  <dcterms:created xsi:type="dcterms:W3CDTF">2012-01-30T18:44:17Z</dcterms:created>
  <dcterms:modified xsi:type="dcterms:W3CDTF">2012-01-30T19:26:16Z</dcterms:modified>
</cp:coreProperties>
</file>